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Relationship Id="rId97" Type="http://schemas.openxmlformats.org/officeDocument/2006/relationships/slide" Target="slides/slide91.xml"/><Relationship Id="rId98" Type="http://schemas.openxmlformats.org/officeDocument/2006/relationships/slide" Target="slides/slide92.xml"/><Relationship Id="rId99" Type="http://schemas.openxmlformats.org/officeDocument/2006/relationships/slide" Target="slides/slide93.xml"/><Relationship Id="rId100" Type="http://schemas.openxmlformats.org/officeDocument/2006/relationships/slide" Target="slides/slide94.xml"/><Relationship Id="rId101" Type="http://schemas.openxmlformats.org/officeDocument/2006/relationships/slide" Target="slides/slide95.xml"/><Relationship Id="rId102" Type="http://schemas.openxmlformats.org/officeDocument/2006/relationships/slide" Target="slides/slide96.xml"/><Relationship Id="rId103" Type="http://schemas.openxmlformats.org/officeDocument/2006/relationships/slide" Target="slides/slide97.xml"/><Relationship Id="rId104" Type="http://schemas.openxmlformats.org/officeDocument/2006/relationships/slide" Target="slides/slide98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107" Type="http://schemas.openxmlformats.org/officeDocument/2006/relationships/slide" Target="slides/slide101.xml"/><Relationship Id="rId108" Type="http://schemas.openxmlformats.org/officeDocument/2006/relationships/slide" Target="slides/slide102.xml"/><Relationship Id="rId109" Type="http://schemas.openxmlformats.org/officeDocument/2006/relationships/slide" Target="slides/slide103.xml"/><Relationship Id="rId110" Type="http://schemas.openxmlformats.org/officeDocument/2006/relationships/slide" Target="slides/slide104.xml"/><Relationship Id="rId111" Type="http://schemas.openxmlformats.org/officeDocument/2006/relationships/slide" Target="slides/slide105.xml"/><Relationship Id="rId112" Type="http://schemas.openxmlformats.org/officeDocument/2006/relationships/slide" Target="slides/slide106.xml"/><Relationship Id="rId113" Type="http://schemas.openxmlformats.org/officeDocument/2006/relationships/slide" Target="slides/slide107.xml"/><Relationship Id="rId114" Type="http://schemas.openxmlformats.org/officeDocument/2006/relationships/slide" Target="slides/slide108.xml"/><Relationship Id="rId115" Type="http://schemas.openxmlformats.org/officeDocument/2006/relationships/slide" Target="slides/slide109.xml"/><Relationship Id="rId116" Type="http://schemas.openxmlformats.org/officeDocument/2006/relationships/slide" Target="slides/slide110.xml"/><Relationship Id="rId117" Type="http://schemas.openxmlformats.org/officeDocument/2006/relationships/slide" Target="slides/slide111.xml"/><Relationship Id="rId118" Type="http://schemas.openxmlformats.org/officeDocument/2006/relationships/slide" Target="slides/slide112.xml"/><Relationship Id="rId119" Type="http://schemas.openxmlformats.org/officeDocument/2006/relationships/slide" Target="slides/slide113.xml"/><Relationship Id="rId120" Type="http://schemas.openxmlformats.org/officeDocument/2006/relationships/slide" Target="slides/slide114.xml"/><Relationship Id="rId121" Type="http://schemas.openxmlformats.org/officeDocument/2006/relationships/slide" Target="slides/slide115.xml"/><Relationship Id="rId122" Type="http://schemas.openxmlformats.org/officeDocument/2006/relationships/slide" Target="slides/slide116.xml"/><Relationship Id="rId123" Type="http://schemas.openxmlformats.org/officeDocument/2006/relationships/slide" Target="slides/slide117.xml"/><Relationship Id="rId124" Type="http://schemas.openxmlformats.org/officeDocument/2006/relationships/slide" Target="slides/slide118.xml"/><Relationship Id="rId125" Type="http://schemas.openxmlformats.org/officeDocument/2006/relationships/slide" Target="slides/slide119.xml"/><Relationship Id="rId126" Type="http://schemas.openxmlformats.org/officeDocument/2006/relationships/slide" Target="slides/slide120.xml"/><Relationship Id="rId127" Type="http://schemas.openxmlformats.org/officeDocument/2006/relationships/slide" Target="slides/slide121.xml"/><Relationship Id="rId128" Type="http://schemas.openxmlformats.org/officeDocument/2006/relationships/slide" Target="slides/slide122.xml"/><Relationship Id="rId129" Type="http://schemas.openxmlformats.org/officeDocument/2006/relationships/slide" Target="slides/slide123.xml"/><Relationship Id="rId130" Type="http://schemas.openxmlformats.org/officeDocument/2006/relationships/slide" Target="slides/slide12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.mp4"/><Relationship Id="rId3" Type="http://schemas.openxmlformats.org/officeDocument/2006/relationships/video" Target="../media/media1.mp4"/><Relationship Id="rId4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.mp4"/><Relationship Id="rId3" Type="http://schemas.openxmlformats.org/officeDocument/2006/relationships/video" Target="../media/media10.mp4"/><Relationship Id="rId4" Type="http://schemas.openxmlformats.org/officeDocument/2006/relationships/image" Target="../media/image9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0.mp4"/><Relationship Id="rId3" Type="http://schemas.openxmlformats.org/officeDocument/2006/relationships/video" Target="../media/media100.mp4"/><Relationship Id="rId4" Type="http://schemas.openxmlformats.org/officeDocument/2006/relationships/image" Target="../media/image91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1.mp4"/><Relationship Id="rId3" Type="http://schemas.openxmlformats.org/officeDocument/2006/relationships/video" Target="../media/media101.mp4"/><Relationship Id="rId4" Type="http://schemas.openxmlformats.org/officeDocument/2006/relationships/image" Target="../media/image92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2.mp4"/><Relationship Id="rId3" Type="http://schemas.openxmlformats.org/officeDocument/2006/relationships/video" Target="../media/media102.mp4"/><Relationship Id="rId4" Type="http://schemas.openxmlformats.org/officeDocument/2006/relationships/image" Target="../media/image93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3.mp4"/><Relationship Id="rId3" Type="http://schemas.openxmlformats.org/officeDocument/2006/relationships/video" Target="../media/media103.mp4"/><Relationship Id="rId4" Type="http://schemas.openxmlformats.org/officeDocument/2006/relationships/image" Target="../media/image94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4.mp4"/><Relationship Id="rId3" Type="http://schemas.openxmlformats.org/officeDocument/2006/relationships/video" Target="../media/media104.mp4"/><Relationship Id="rId4" Type="http://schemas.openxmlformats.org/officeDocument/2006/relationships/image" Target="../media/image95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5.mp4"/><Relationship Id="rId3" Type="http://schemas.openxmlformats.org/officeDocument/2006/relationships/video" Target="../media/media105.mp4"/><Relationship Id="rId4" Type="http://schemas.openxmlformats.org/officeDocument/2006/relationships/image" Target="../media/image96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6.mp4"/><Relationship Id="rId3" Type="http://schemas.openxmlformats.org/officeDocument/2006/relationships/video" Target="../media/media106.mp4"/><Relationship Id="rId4" Type="http://schemas.openxmlformats.org/officeDocument/2006/relationships/image" Target="../media/image97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7.mp4"/><Relationship Id="rId3" Type="http://schemas.openxmlformats.org/officeDocument/2006/relationships/video" Target="../media/media107.mp4"/><Relationship Id="rId4" Type="http://schemas.openxmlformats.org/officeDocument/2006/relationships/image" Target="../media/image98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8.mp4"/><Relationship Id="rId3" Type="http://schemas.openxmlformats.org/officeDocument/2006/relationships/video" Target="../media/media108.mp4"/><Relationship Id="rId4" Type="http://schemas.openxmlformats.org/officeDocument/2006/relationships/image" Target="../media/image99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09.mp4"/><Relationship Id="rId3" Type="http://schemas.openxmlformats.org/officeDocument/2006/relationships/video" Target="../media/media109.mp4"/><Relationship Id="rId4" Type="http://schemas.openxmlformats.org/officeDocument/2006/relationships/image" Target="../media/image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.mp4"/><Relationship Id="rId3" Type="http://schemas.openxmlformats.org/officeDocument/2006/relationships/video" Target="../media/media11.mp4"/><Relationship Id="rId4" Type="http://schemas.openxmlformats.org/officeDocument/2006/relationships/image" Target="../media/image10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0.mp4"/><Relationship Id="rId3" Type="http://schemas.openxmlformats.org/officeDocument/2006/relationships/video" Target="../media/media110.mp4"/><Relationship Id="rId4" Type="http://schemas.openxmlformats.org/officeDocument/2006/relationships/image" Target="../media/image10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1.mp4"/><Relationship Id="rId3" Type="http://schemas.openxmlformats.org/officeDocument/2006/relationships/video" Target="../media/media111.mp4"/><Relationship Id="rId4" Type="http://schemas.openxmlformats.org/officeDocument/2006/relationships/image" Target="../media/image10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2.mp4"/><Relationship Id="rId3" Type="http://schemas.openxmlformats.org/officeDocument/2006/relationships/video" Target="../media/media112.mp4"/><Relationship Id="rId4" Type="http://schemas.openxmlformats.org/officeDocument/2006/relationships/image" Target="../media/image10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3.mp4"/><Relationship Id="rId3" Type="http://schemas.openxmlformats.org/officeDocument/2006/relationships/video" Target="../media/media113.mp4"/><Relationship Id="rId4" Type="http://schemas.openxmlformats.org/officeDocument/2006/relationships/image" Target="../media/image10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4.mp4"/><Relationship Id="rId3" Type="http://schemas.openxmlformats.org/officeDocument/2006/relationships/video" Target="../media/media114.mp4"/><Relationship Id="rId4" Type="http://schemas.openxmlformats.org/officeDocument/2006/relationships/image" Target="../media/image10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5.mp4"/><Relationship Id="rId3" Type="http://schemas.openxmlformats.org/officeDocument/2006/relationships/video" Target="../media/media115.mp4"/><Relationship Id="rId4" Type="http://schemas.openxmlformats.org/officeDocument/2006/relationships/image" Target="../media/image10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6.mp4"/><Relationship Id="rId3" Type="http://schemas.openxmlformats.org/officeDocument/2006/relationships/video" Target="../media/media116.mp4"/><Relationship Id="rId4" Type="http://schemas.openxmlformats.org/officeDocument/2006/relationships/image" Target="../media/image10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7.mp4"/><Relationship Id="rId3" Type="http://schemas.openxmlformats.org/officeDocument/2006/relationships/video" Target="../media/media117.mp4"/><Relationship Id="rId4" Type="http://schemas.openxmlformats.org/officeDocument/2006/relationships/image" Target="../media/image10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8.mp4"/><Relationship Id="rId3" Type="http://schemas.openxmlformats.org/officeDocument/2006/relationships/video" Target="../media/media118.mp4"/><Relationship Id="rId4" Type="http://schemas.openxmlformats.org/officeDocument/2006/relationships/image" Target="../media/image10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19.mp4"/><Relationship Id="rId3" Type="http://schemas.openxmlformats.org/officeDocument/2006/relationships/video" Target="../media/media119.mp4"/><Relationship Id="rId4" Type="http://schemas.openxmlformats.org/officeDocument/2006/relationships/image" Target="../media/image10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.mp4"/><Relationship Id="rId3" Type="http://schemas.openxmlformats.org/officeDocument/2006/relationships/video" Target="../media/media12.mp4"/><Relationship Id="rId4" Type="http://schemas.openxmlformats.org/officeDocument/2006/relationships/image" Target="../media/image11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0.mp4"/><Relationship Id="rId3" Type="http://schemas.openxmlformats.org/officeDocument/2006/relationships/video" Target="../media/media120.mp4"/><Relationship Id="rId4" Type="http://schemas.openxmlformats.org/officeDocument/2006/relationships/image" Target="../media/image1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1.mp4"/><Relationship Id="rId3" Type="http://schemas.openxmlformats.org/officeDocument/2006/relationships/video" Target="../media/media121.mp4"/><Relationship Id="rId4" Type="http://schemas.openxmlformats.org/officeDocument/2006/relationships/image" Target="../media/image110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2.mp4"/><Relationship Id="rId3" Type="http://schemas.openxmlformats.org/officeDocument/2006/relationships/video" Target="../media/media122.mp4"/><Relationship Id="rId4" Type="http://schemas.openxmlformats.org/officeDocument/2006/relationships/image" Target="../media/image111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3.mp4"/><Relationship Id="rId3" Type="http://schemas.openxmlformats.org/officeDocument/2006/relationships/video" Target="../media/media123.mp4"/><Relationship Id="rId4" Type="http://schemas.openxmlformats.org/officeDocument/2006/relationships/image" Target="../media/image112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24.mp4"/><Relationship Id="rId3" Type="http://schemas.openxmlformats.org/officeDocument/2006/relationships/video" Target="../media/media124.mp4"/><Relationship Id="rId4" Type="http://schemas.openxmlformats.org/officeDocument/2006/relationships/image" Target="../media/image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3.mp4"/><Relationship Id="rId3" Type="http://schemas.openxmlformats.org/officeDocument/2006/relationships/video" Target="../media/media13.mp4"/><Relationship Id="rId4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4.mp4"/><Relationship Id="rId3" Type="http://schemas.openxmlformats.org/officeDocument/2006/relationships/video" Target="../media/media14.mp4"/><Relationship Id="rId4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5.mp4"/><Relationship Id="rId3" Type="http://schemas.openxmlformats.org/officeDocument/2006/relationships/video" Target="../media/media15.mp4"/><Relationship Id="rId4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6.mp4"/><Relationship Id="rId3" Type="http://schemas.openxmlformats.org/officeDocument/2006/relationships/video" Target="../media/media16.mp4"/><Relationship Id="rId4" Type="http://schemas.openxmlformats.org/officeDocument/2006/relationships/image" Target="../media/image1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7.mp4"/><Relationship Id="rId3" Type="http://schemas.openxmlformats.org/officeDocument/2006/relationships/video" Target="../media/media17.mp4"/><Relationship Id="rId4" Type="http://schemas.openxmlformats.org/officeDocument/2006/relationships/image" Target="../media/image15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8.mp4"/><Relationship Id="rId3" Type="http://schemas.openxmlformats.org/officeDocument/2006/relationships/video" Target="../media/media18.mp4"/><Relationship Id="rId4" Type="http://schemas.openxmlformats.org/officeDocument/2006/relationships/image" Target="../media/image1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19.mp4"/><Relationship Id="rId3" Type="http://schemas.openxmlformats.org/officeDocument/2006/relationships/video" Target="../media/media19.mp4"/><Relationship Id="rId4" Type="http://schemas.openxmlformats.org/officeDocument/2006/relationships/image" Target="../media/image1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.mp4"/><Relationship Id="rId3" Type="http://schemas.openxmlformats.org/officeDocument/2006/relationships/video" Target="../media/media2.mp4"/><Relationship Id="rId4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0.mp4"/><Relationship Id="rId3" Type="http://schemas.openxmlformats.org/officeDocument/2006/relationships/video" Target="../media/media20.mp4"/><Relationship Id="rId4" Type="http://schemas.openxmlformats.org/officeDocument/2006/relationships/image" Target="../media/image18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1.mp4"/><Relationship Id="rId3" Type="http://schemas.openxmlformats.org/officeDocument/2006/relationships/video" Target="../media/media21.mp4"/><Relationship Id="rId4" Type="http://schemas.openxmlformats.org/officeDocument/2006/relationships/image" Target="../media/image19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2.mp4"/><Relationship Id="rId3" Type="http://schemas.openxmlformats.org/officeDocument/2006/relationships/video" Target="../media/media22.mp4"/><Relationship Id="rId4" Type="http://schemas.openxmlformats.org/officeDocument/2006/relationships/image" Target="../media/image20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3.mp4"/><Relationship Id="rId3" Type="http://schemas.openxmlformats.org/officeDocument/2006/relationships/video" Target="../media/media23.mp4"/><Relationship Id="rId4" Type="http://schemas.openxmlformats.org/officeDocument/2006/relationships/image" Target="../media/image21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4.mp4"/><Relationship Id="rId3" Type="http://schemas.openxmlformats.org/officeDocument/2006/relationships/video" Target="../media/media24.mp4"/><Relationship Id="rId4" Type="http://schemas.openxmlformats.org/officeDocument/2006/relationships/image" Target="../media/image2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5.mp4"/><Relationship Id="rId3" Type="http://schemas.openxmlformats.org/officeDocument/2006/relationships/video" Target="../media/media25.mp4"/><Relationship Id="rId4" Type="http://schemas.openxmlformats.org/officeDocument/2006/relationships/image" Target="../media/image23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6.mp4"/><Relationship Id="rId3" Type="http://schemas.openxmlformats.org/officeDocument/2006/relationships/video" Target="../media/media26.mp4"/><Relationship Id="rId4" Type="http://schemas.openxmlformats.org/officeDocument/2006/relationships/image" Target="../media/image24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7.mp4"/><Relationship Id="rId3" Type="http://schemas.openxmlformats.org/officeDocument/2006/relationships/video" Target="../media/media27.mp4"/><Relationship Id="rId4" Type="http://schemas.openxmlformats.org/officeDocument/2006/relationships/image" Target="../media/image25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8.mp4"/><Relationship Id="rId3" Type="http://schemas.openxmlformats.org/officeDocument/2006/relationships/video" Target="../media/media28.mp4"/><Relationship Id="rId4" Type="http://schemas.openxmlformats.org/officeDocument/2006/relationships/image" Target="../media/image2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29.mp4"/><Relationship Id="rId3" Type="http://schemas.openxmlformats.org/officeDocument/2006/relationships/video" Target="../media/media29.mp4"/><Relationship Id="rId4" Type="http://schemas.openxmlformats.org/officeDocument/2006/relationships/image" Target="../media/image2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.mp4"/><Relationship Id="rId3" Type="http://schemas.openxmlformats.org/officeDocument/2006/relationships/video" Target="../media/media3.mp4"/><Relationship Id="rId4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0.mp4"/><Relationship Id="rId3" Type="http://schemas.openxmlformats.org/officeDocument/2006/relationships/video" Target="../media/media30.mp4"/><Relationship Id="rId4" Type="http://schemas.openxmlformats.org/officeDocument/2006/relationships/image" Target="../media/image28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1.mp4"/><Relationship Id="rId3" Type="http://schemas.openxmlformats.org/officeDocument/2006/relationships/video" Target="../media/media31.mp4"/><Relationship Id="rId4" Type="http://schemas.openxmlformats.org/officeDocument/2006/relationships/image" Target="../media/image29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2.mp4"/><Relationship Id="rId3" Type="http://schemas.openxmlformats.org/officeDocument/2006/relationships/video" Target="../media/media32.mp4"/><Relationship Id="rId4" Type="http://schemas.openxmlformats.org/officeDocument/2006/relationships/image" Target="../media/image30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3.mp4"/><Relationship Id="rId3" Type="http://schemas.openxmlformats.org/officeDocument/2006/relationships/video" Target="../media/media33.mp4"/><Relationship Id="rId4" Type="http://schemas.openxmlformats.org/officeDocument/2006/relationships/image" Target="../media/image31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4.mp4"/><Relationship Id="rId3" Type="http://schemas.openxmlformats.org/officeDocument/2006/relationships/video" Target="../media/media34.mp4"/><Relationship Id="rId4" Type="http://schemas.openxmlformats.org/officeDocument/2006/relationships/image" Target="../media/image1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5.mp4"/><Relationship Id="rId3" Type="http://schemas.openxmlformats.org/officeDocument/2006/relationships/video" Target="../media/media35.mp4"/><Relationship Id="rId4" Type="http://schemas.openxmlformats.org/officeDocument/2006/relationships/image" Target="../media/image32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6.mp4"/><Relationship Id="rId3" Type="http://schemas.openxmlformats.org/officeDocument/2006/relationships/video" Target="../media/media36.mp4"/><Relationship Id="rId4" Type="http://schemas.openxmlformats.org/officeDocument/2006/relationships/image" Target="../media/image33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7.mp4"/><Relationship Id="rId3" Type="http://schemas.openxmlformats.org/officeDocument/2006/relationships/video" Target="../media/media37.mp4"/><Relationship Id="rId4" Type="http://schemas.openxmlformats.org/officeDocument/2006/relationships/image" Target="../media/image34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8.mp4"/><Relationship Id="rId3" Type="http://schemas.openxmlformats.org/officeDocument/2006/relationships/video" Target="../media/media38.mp4"/><Relationship Id="rId4" Type="http://schemas.openxmlformats.org/officeDocument/2006/relationships/image" Target="../media/image35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39.mp4"/><Relationship Id="rId3" Type="http://schemas.openxmlformats.org/officeDocument/2006/relationships/video" Target="../media/media39.mp4"/><Relationship Id="rId4" Type="http://schemas.openxmlformats.org/officeDocument/2006/relationships/image" Target="../media/image36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.mp4"/><Relationship Id="rId3" Type="http://schemas.openxmlformats.org/officeDocument/2006/relationships/video" Target="../media/media4.mp4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0.mp4"/><Relationship Id="rId3" Type="http://schemas.openxmlformats.org/officeDocument/2006/relationships/video" Target="../media/media40.mp4"/><Relationship Id="rId4" Type="http://schemas.openxmlformats.org/officeDocument/2006/relationships/image" Target="../media/image1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1.mp4"/><Relationship Id="rId3" Type="http://schemas.openxmlformats.org/officeDocument/2006/relationships/video" Target="../media/media41.mp4"/><Relationship Id="rId4" Type="http://schemas.openxmlformats.org/officeDocument/2006/relationships/image" Target="../media/image37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2.mp4"/><Relationship Id="rId3" Type="http://schemas.openxmlformats.org/officeDocument/2006/relationships/video" Target="../media/media42.mp4"/><Relationship Id="rId4" Type="http://schemas.openxmlformats.org/officeDocument/2006/relationships/image" Target="../media/image38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3.mp4"/><Relationship Id="rId3" Type="http://schemas.openxmlformats.org/officeDocument/2006/relationships/video" Target="../media/media43.mp4"/><Relationship Id="rId4" Type="http://schemas.openxmlformats.org/officeDocument/2006/relationships/image" Target="../media/image39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4.mp4"/><Relationship Id="rId3" Type="http://schemas.openxmlformats.org/officeDocument/2006/relationships/video" Target="../media/media44.mp4"/><Relationship Id="rId4" Type="http://schemas.openxmlformats.org/officeDocument/2006/relationships/image" Target="../media/image4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5.mp4"/><Relationship Id="rId3" Type="http://schemas.openxmlformats.org/officeDocument/2006/relationships/video" Target="../media/media45.mp4"/><Relationship Id="rId4" Type="http://schemas.openxmlformats.org/officeDocument/2006/relationships/image" Target="../media/image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6.mp4"/><Relationship Id="rId3" Type="http://schemas.openxmlformats.org/officeDocument/2006/relationships/video" Target="../media/media46.mp4"/><Relationship Id="rId4" Type="http://schemas.openxmlformats.org/officeDocument/2006/relationships/image" Target="../media/image41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7.mp4"/><Relationship Id="rId3" Type="http://schemas.openxmlformats.org/officeDocument/2006/relationships/video" Target="../media/media47.mp4"/><Relationship Id="rId4" Type="http://schemas.openxmlformats.org/officeDocument/2006/relationships/image" Target="../media/image42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8.mp4"/><Relationship Id="rId3" Type="http://schemas.openxmlformats.org/officeDocument/2006/relationships/video" Target="../media/media48.mp4"/><Relationship Id="rId4" Type="http://schemas.openxmlformats.org/officeDocument/2006/relationships/image" Target="../media/image43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49.mp4"/><Relationship Id="rId3" Type="http://schemas.openxmlformats.org/officeDocument/2006/relationships/video" Target="../media/media49.mp4"/><Relationship Id="rId4" Type="http://schemas.openxmlformats.org/officeDocument/2006/relationships/image" Target="../media/image4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.mp4"/><Relationship Id="rId3" Type="http://schemas.openxmlformats.org/officeDocument/2006/relationships/video" Target="../media/media5.mp4"/><Relationship Id="rId4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0.mp4"/><Relationship Id="rId3" Type="http://schemas.openxmlformats.org/officeDocument/2006/relationships/video" Target="../media/media50.mp4"/><Relationship Id="rId4" Type="http://schemas.openxmlformats.org/officeDocument/2006/relationships/image" Target="../media/image4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1.mp4"/><Relationship Id="rId3" Type="http://schemas.openxmlformats.org/officeDocument/2006/relationships/video" Target="../media/media51.mp4"/><Relationship Id="rId4" Type="http://schemas.openxmlformats.org/officeDocument/2006/relationships/image" Target="../media/image4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2.mp4"/><Relationship Id="rId3" Type="http://schemas.openxmlformats.org/officeDocument/2006/relationships/video" Target="../media/media52.mp4"/><Relationship Id="rId4" Type="http://schemas.openxmlformats.org/officeDocument/2006/relationships/image" Target="../media/image4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3.mp4"/><Relationship Id="rId3" Type="http://schemas.openxmlformats.org/officeDocument/2006/relationships/video" Target="../media/media53.mp4"/><Relationship Id="rId4" Type="http://schemas.openxmlformats.org/officeDocument/2006/relationships/image" Target="../media/image48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4.mp4"/><Relationship Id="rId3" Type="http://schemas.openxmlformats.org/officeDocument/2006/relationships/video" Target="../media/media54.mp4"/><Relationship Id="rId4" Type="http://schemas.openxmlformats.org/officeDocument/2006/relationships/image" Target="../media/image49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5.mp4"/><Relationship Id="rId3" Type="http://schemas.openxmlformats.org/officeDocument/2006/relationships/video" Target="../media/media55.mp4"/><Relationship Id="rId4" Type="http://schemas.openxmlformats.org/officeDocument/2006/relationships/image" Target="../media/image50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6.mp4"/><Relationship Id="rId3" Type="http://schemas.openxmlformats.org/officeDocument/2006/relationships/video" Target="../media/media56.mp4"/><Relationship Id="rId4" Type="http://schemas.openxmlformats.org/officeDocument/2006/relationships/image" Target="../media/image51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7.mp4"/><Relationship Id="rId3" Type="http://schemas.openxmlformats.org/officeDocument/2006/relationships/video" Target="../media/media57.mp4"/><Relationship Id="rId4" Type="http://schemas.openxmlformats.org/officeDocument/2006/relationships/image" Target="../media/image52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8.mp4"/><Relationship Id="rId3" Type="http://schemas.openxmlformats.org/officeDocument/2006/relationships/video" Target="../media/media58.mp4"/><Relationship Id="rId4" Type="http://schemas.openxmlformats.org/officeDocument/2006/relationships/image" Target="../media/image1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59.mp4"/><Relationship Id="rId3" Type="http://schemas.openxmlformats.org/officeDocument/2006/relationships/video" Target="../media/media59.mp4"/><Relationship Id="rId4" Type="http://schemas.openxmlformats.org/officeDocument/2006/relationships/image" Target="../media/image53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.mp4"/><Relationship Id="rId3" Type="http://schemas.openxmlformats.org/officeDocument/2006/relationships/video" Target="../media/media6.mp4"/><Relationship Id="rId4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0.mp4"/><Relationship Id="rId3" Type="http://schemas.openxmlformats.org/officeDocument/2006/relationships/video" Target="../media/media60.mp4"/><Relationship Id="rId4" Type="http://schemas.openxmlformats.org/officeDocument/2006/relationships/image" Target="../media/image54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1.mp4"/><Relationship Id="rId3" Type="http://schemas.openxmlformats.org/officeDocument/2006/relationships/video" Target="../media/media61.mp4"/><Relationship Id="rId4" Type="http://schemas.openxmlformats.org/officeDocument/2006/relationships/image" Target="../media/image55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2.mp4"/><Relationship Id="rId3" Type="http://schemas.openxmlformats.org/officeDocument/2006/relationships/video" Target="../media/media62.mp4"/><Relationship Id="rId4" Type="http://schemas.openxmlformats.org/officeDocument/2006/relationships/image" Target="../media/image56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3.mp4"/><Relationship Id="rId3" Type="http://schemas.openxmlformats.org/officeDocument/2006/relationships/video" Target="../media/media63.mp4"/><Relationship Id="rId4" Type="http://schemas.openxmlformats.org/officeDocument/2006/relationships/image" Target="../media/image57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4.mp4"/><Relationship Id="rId3" Type="http://schemas.openxmlformats.org/officeDocument/2006/relationships/video" Target="../media/media64.mp4"/><Relationship Id="rId4" Type="http://schemas.openxmlformats.org/officeDocument/2006/relationships/image" Target="../media/image58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5.mp4"/><Relationship Id="rId3" Type="http://schemas.openxmlformats.org/officeDocument/2006/relationships/video" Target="../media/media65.mp4"/><Relationship Id="rId4" Type="http://schemas.openxmlformats.org/officeDocument/2006/relationships/image" Target="../media/image59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6.mp4"/><Relationship Id="rId3" Type="http://schemas.openxmlformats.org/officeDocument/2006/relationships/video" Target="../media/media66.mp4"/><Relationship Id="rId4" Type="http://schemas.openxmlformats.org/officeDocument/2006/relationships/image" Target="../media/image1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7.mp4"/><Relationship Id="rId3" Type="http://schemas.openxmlformats.org/officeDocument/2006/relationships/video" Target="../media/media67.mp4"/><Relationship Id="rId4" Type="http://schemas.openxmlformats.org/officeDocument/2006/relationships/image" Target="../media/image60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8.mp4"/><Relationship Id="rId3" Type="http://schemas.openxmlformats.org/officeDocument/2006/relationships/video" Target="../media/media68.mp4"/><Relationship Id="rId4" Type="http://schemas.openxmlformats.org/officeDocument/2006/relationships/image" Target="../media/image61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69.mp4"/><Relationship Id="rId3" Type="http://schemas.openxmlformats.org/officeDocument/2006/relationships/video" Target="../media/media69.mp4"/><Relationship Id="rId4" Type="http://schemas.openxmlformats.org/officeDocument/2006/relationships/image" Target="../media/image6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.mp4"/><Relationship Id="rId3" Type="http://schemas.openxmlformats.org/officeDocument/2006/relationships/video" Target="../media/media7.mp4"/><Relationship Id="rId4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0.mp4"/><Relationship Id="rId3" Type="http://schemas.openxmlformats.org/officeDocument/2006/relationships/video" Target="../media/media70.mp4"/><Relationship Id="rId4" Type="http://schemas.openxmlformats.org/officeDocument/2006/relationships/image" Target="../media/image63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1.mp4"/><Relationship Id="rId3" Type="http://schemas.openxmlformats.org/officeDocument/2006/relationships/video" Target="../media/media71.mp4"/><Relationship Id="rId4" Type="http://schemas.openxmlformats.org/officeDocument/2006/relationships/image" Target="../media/image64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2.mp4"/><Relationship Id="rId3" Type="http://schemas.openxmlformats.org/officeDocument/2006/relationships/video" Target="../media/media72.mp4"/><Relationship Id="rId4" Type="http://schemas.openxmlformats.org/officeDocument/2006/relationships/image" Target="../media/image65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3.mp4"/><Relationship Id="rId3" Type="http://schemas.openxmlformats.org/officeDocument/2006/relationships/video" Target="../media/media73.mp4"/><Relationship Id="rId4" Type="http://schemas.openxmlformats.org/officeDocument/2006/relationships/image" Target="../media/image66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4.mp4"/><Relationship Id="rId3" Type="http://schemas.openxmlformats.org/officeDocument/2006/relationships/video" Target="../media/media74.mp4"/><Relationship Id="rId4" Type="http://schemas.openxmlformats.org/officeDocument/2006/relationships/image" Target="../media/image67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5.mp4"/><Relationship Id="rId3" Type="http://schemas.openxmlformats.org/officeDocument/2006/relationships/video" Target="../media/media75.mp4"/><Relationship Id="rId4" Type="http://schemas.openxmlformats.org/officeDocument/2006/relationships/image" Target="../media/image68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6.mp4"/><Relationship Id="rId3" Type="http://schemas.openxmlformats.org/officeDocument/2006/relationships/video" Target="../media/media76.mp4"/><Relationship Id="rId4" Type="http://schemas.openxmlformats.org/officeDocument/2006/relationships/image" Target="../media/image69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7.mp4"/><Relationship Id="rId3" Type="http://schemas.openxmlformats.org/officeDocument/2006/relationships/video" Target="../media/media77.mp4"/><Relationship Id="rId4" Type="http://schemas.openxmlformats.org/officeDocument/2006/relationships/image" Target="../media/image70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8.mp4"/><Relationship Id="rId3" Type="http://schemas.openxmlformats.org/officeDocument/2006/relationships/video" Target="../media/media78.mp4"/><Relationship Id="rId4" Type="http://schemas.openxmlformats.org/officeDocument/2006/relationships/image" Target="../media/image71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79.mp4"/><Relationship Id="rId3" Type="http://schemas.openxmlformats.org/officeDocument/2006/relationships/video" Target="../media/media79.mp4"/><Relationship Id="rId4" Type="http://schemas.openxmlformats.org/officeDocument/2006/relationships/image" Target="../media/image72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.mp4"/><Relationship Id="rId3" Type="http://schemas.openxmlformats.org/officeDocument/2006/relationships/video" Target="../media/media8.mp4"/><Relationship Id="rId4" Type="http://schemas.openxmlformats.org/officeDocument/2006/relationships/image" Target="../media/image1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0.mp4"/><Relationship Id="rId3" Type="http://schemas.openxmlformats.org/officeDocument/2006/relationships/video" Target="../media/media80.mp4"/><Relationship Id="rId4" Type="http://schemas.openxmlformats.org/officeDocument/2006/relationships/image" Target="../media/image1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1.mp4"/><Relationship Id="rId3" Type="http://schemas.openxmlformats.org/officeDocument/2006/relationships/video" Target="../media/media81.mp4"/><Relationship Id="rId4" Type="http://schemas.openxmlformats.org/officeDocument/2006/relationships/image" Target="../media/image73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2.mp4"/><Relationship Id="rId3" Type="http://schemas.openxmlformats.org/officeDocument/2006/relationships/video" Target="../media/media82.mp4"/><Relationship Id="rId4" Type="http://schemas.openxmlformats.org/officeDocument/2006/relationships/image" Target="../media/image74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3.mp4"/><Relationship Id="rId3" Type="http://schemas.openxmlformats.org/officeDocument/2006/relationships/video" Target="../media/media83.mp4"/><Relationship Id="rId4" Type="http://schemas.openxmlformats.org/officeDocument/2006/relationships/image" Target="../media/image75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4.mp4"/><Relationship Id="rId3" Type="http://schemas.openxmlformats.org/officeDocument/2006/relationships/video" Target="../media/media84.mp4"/><Relationship Id="rId4" Type="http://schemas.openxmlformats.org/officeDocument/2006/relationships/image" Target="../media/image76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5.mp4"/><Relationship Id="rId3" Type="http://schemas.openxmlformats.org/officeDocument/2006/relationships/video" Target="../media/media85.mp4"/><Relationship Id="rId4" Type="http://schemas.openxmlformats.org/officeDocument/2006/relationships/image" Target="../media/image77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6.mp4"/><Relationship Id="rId3" Type="http://schemas.openxmlformats.org/officeDocument/2006/relationships/video" Target="../media/media86.mp4"/><Relationship Id="rId4" Type="http://schemas.openxmlformats.org/officeDocument/2006/relationships/image" Target="../media/image78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7.mp4"/><Relationship Id="rId3" Type="http://schemas.openxmlformats.org/officeDocument/2006/relationships/video" Target="../media/media87.mp4"/><Relationship Id="rId4" Type="http://schemas.openxmlformats.org/officeDocument/2006/relationships/image" Target="../media/image79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8.mp4"/><Relationship Id="rId3" Type="http://schemas.openxmlformats.org/officeDocument/2006/relationships/video" Target="../media/media88.mp4"/><Relationship Id="rId4" Type="http://schemas.openxmlformats.org/officeDocument/2006/relationships/image" Target="../media/image80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89.mp4"/><Relationship Id="rId3" Type="http://schemas.openxmlformats.org/officeDocument/2006/relationships/video" Target="../media/media89.mp4"/><Relationship Id="rId4" Type="http://schemas.openxmlformats.org/officeDocument/2006/relationships/image" Target="../media/image81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.mp4"/><Relationship Id="rId3" Type="http://schemas.openxmlformats.org/officeDocument/2006/relationships/video" Target="../media/media9.mp4"/><Relationship Id="rId4" Type="http://schemas.openxmlformats.org/officeDocument/2006/relationships/image" Target="../media/image8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0.mp4"/><Relationship Id="rId3" Type="http://schemas.openxmlformats.org/officeDocument/2006/relationships/video" Target="../media/media90.mp4"/><Relationship Id="rId4" Type="http://schemas.openxmlformats.org/officeDocument/2006/relationships/image" Target="../media/image82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1.mp4"/><Relationship Id="rId3" Type="http://schemas.openxmlformats.org/officeDocument/2006/relationships/video" Target="../media/media91.mp4"/><Relationship Id="rId4" Type="http://schemas.openxmlformats.org/officeDocument/2006/relationships/image" Target="../media/image83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2.mp4"/><Relationship Id="rId3" Type="http://schemas.openxmlformats.org/officeDocument/2006/relationships/video" Target="../media/media92.mp4"/><Relationship Id="rId4" Type="http://schemas.openxmlformats.org/officeDocument/2006/relationships/image" Target="../media/image84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3.mp4"/><Relationship Id="rId3" Type="http://schemas.openxmlformats.org/officeDocument/2006/relationships/video" Target="../media/media93.mp4"/><Relationship Id="rId4" Type="http://schemas.openxmlformats.org/officeDocument/2006/relationships/image" Target="../media/image85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4.mp4"/><Relationship Id="rId3" Type="http://schemas.openxmlformats.org/officeDocument/2006/relationships/video" Target="../media/media94.mp4"/><Relationship Id="rId4" Type="http://schemas.openxmlformats.org/officeDocument/2006/relationships/image" Target="../media/image86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5.mp4"/><Relationship Id="rId3" Type="http://schemas.openxmlformats.org/officeDocument/2006/relationships/video" Target="../media/media95.mp4"/><Relationship Id="rId4" Type="http://schemas.openxmlformats.org/officeDocument/2006/relationships/image" Target="../media/image1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6.mp4"/><Relationship Id="rId3" Type="http://schemas.openxmlformats.org/officeDocument/2006/relationships/video" Target="../media/media96.mp4"/><Relationship Id="rId4" Type="http://schemas.openxmlformats.org/officeDocument/2006/relationships/image" Target="../media/image87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7.mp4"/><Relationship Id="rId3" Type="http://schemas.openxmlformats.org/officeDocument/2006/relationships/video" Target="../media/media97.mp4"/><Relationship Id="rId4" Type="http://schemas.openxmlformats.org/officeDocument/2006/relationships/image" Target="../media/image88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8.mp4"/><Relationship Id="rId3" Type="http://schemas.openxmlformats.org/officeDocument/2006/relationships/video" Target="../media/media98.mp4"/><Relationship Id="rId4" Type="http://schemas.openxmlformats.org/officeDocument/2006/relationships/image" Target="../media/image89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microsoft.com/office/2007/relationships/media" Target="../media/media99.mp4"/><Relationship Id="rId3" Type="http://schemas.openxmlformats.org/officeDocument/2006/relationships/video" Target="../media/media99.mp4"/><Relationship Id="rId4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8083be429eff2440274ef6397704047227c719113bcb8c67cf9c391a19aa5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6d5b1ddcf6497583f55293059dba75ba4ac7dcb70637d9a3c47ae104fc5b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88c71987ddc01f0fe81989e10089491f8cecb38b7f4ab6ed72eb5fb5b3ac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8e5affcac6ada8e9c38f83f8d01379ed000d2239ba386ab964f0d448c97ccf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79d471e8c98d60971f0bd9a038aab5541f8948755f3e16b802bdc5afe570a5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3a42988ef234f8e37f5ad5e805af6d51f7046af7d822b8219897ae4b081f1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5f6ad89445a41cd4b94b879a306e2223bfd8c4b2041b8f675c52a5ec8515e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03a517b97361d0cecd7f22a93fe95cc232643e56c5a19d64f491ca92bd54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59cc77bf956e264adc0f9157b310e1e4df44ea48acc5081d388e56e4cb7df2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449c58c159c25d132af6d96e1fba2c34fe7e669f0d0c6f0a31c5830f5949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482830f96529a8a0b8067e07db5a076d410d4a6a364a13ea258018a58568ce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48328bede63075eb812c40939cc832aa08c8070ea610d583043048aee8e7b9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2829b64778da32c188650788785ff95eb63dfc3affba1aa552d6505a8e510c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9121ff548d35cbbb8dd2fa7643f1c7f7eef5f023f7eb9b80bc9510530874e2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f4f5cc7243acf79968ced0df5a927f4bacca2d86386c2662f4a48fe0fdd50f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d985a75118b7069f3c9c5ad0bbc5b010d760d5e05d107a4498d4c92b123c3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4fcf618b7ce652c3133ca5fdf5677f0ce76ec42b143e664bd3443c97e2096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217326aab2edc7be7e727793d1e45d53e85e8fde0641ffaa2d750877517ca0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9062b2228b0ce2c30549057b18671f8ef08ef0493c9ebf5cbe74a40e366e5f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f773f831a37dac624bd29fab3179d40148cba1e9f89fb0a799129609d01970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9c53233cf09013bd1ecc869b616ad02a9efec9b45c720d763e18d077cfdca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72e9a7df367b3b9d2063793bf88dd7d137df1131f25a0f10a602059d1020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190e1d163bbc5553df877c126694dfba66fb82746c3fccd7e828a5eb05ef6d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e4c2667ff26c3f246befd1d72100982af9c94a752d61855fe4172414f97ca1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2a52ea1b357bca844af95d578b6ef02b2ae42b50819a54a85f7365b3d40b4d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9e90ce2657c21793bd11cbb2b9120572dd55b9d03556112fd34f3ede82bc86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45bdeceb0aae2333a556b145fb96b78264e7d726af9c1110d6e0bcde5276ae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3ad5ebba3b4e5b453c501d62d22022496858176dcd6b7bc2a694c76f8b2bc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03025f8363e1d36d743bed7a95c511fd18383a511cb9e0048e141d3ac88760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72a1f712aeecc5dda7fd8ea4ce64c93ac7e3ed384fd42a636602c6449d0f57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011d6da5b95740668b379f3051d8e997a80834cba7aa31f0eda894a7f7dbd4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54ae7f44c381f34da7b5852a327dcfb75aeb57a474bbd4b8ff2d638769d17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aa494fc9931ba685ec21595cb87a697610c91f12bd8c8022fca97c2e09099b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addd694ba440b3efe6a896cb26f04cfc6c7566a9f98b596f3c7d614884785b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f4c862334a9cbad1d30ca7af6447be4c4cc1ed176b66b6d0079b4dad054881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a5e1defc89076814920d2753966afa69badb6cb10f429186dcc4f570a350b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d3f8c7317c14f085a67520469927bd68e69b0f2482de9d5104a8f2b760914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1a6daedcd8d2ba635c52ef7f749866e0ec223d0d7b33a3bc9a5a3c81f024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947b557943c5fa1aee1d74afabf554360a7d05397e41ca6342d1e3ea9da0f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3b8ba14a6f524bb93e799601c4e52cffea1b493053d9b808fec92a10f4824a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c337f6fc7df6fbbf485ee2dc4c1d64335272e2f7f806c56df29123d69b108d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028815e6e17e3c8154d5a0f5d8535ef5988a84575e735e3a314c0adbb14c01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55ee032c3713bacb53f5e410f1fe67f6310336a7b7dbe95f33c38eea354e7b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debbecbb5b3c88e99d32ead233af9abb21b9931703235b0d42fc237db736eb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7e8f63ba36a2d093cd09f74b69e86c59a7a9db8c9f291f08f530021202bb0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2eb817af75c36f8f89874608a3891411d5c8c56247f315811dfbb6c43975d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e17de706c06bd602c0db86ef37edd31fc39c278ecc3e493040eb597c4326ee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4ca6d6c589bfa176193d7f830dd3cc478db16b83c8d215cf71181f12678592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604ba606e5aaf455d7a3acfc8f2c969e00ea064fd89e86ab53add02bc80d25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0570904c0dfd27b3b75f45e2dfdabb445e61e4536d2bbc601f76804a5dbe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a499397808ac3ae80770199d4f8c634cb00a19f5b134a79ea624fce2f8277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 repeatCount="indefinite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ab41496bdee546315f7aa2f267b60522f8d1f70517ff9814a9f169aada79d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6f3918bd153f6f01bb5fccf63789330293060c6701b9f8a647e4cd65a64514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228436ffb7f93d3977429a641ca8c659eed961a1a3302e5d0fde01135a65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d9c4006cc4ae036bf81bfff2c3bf8e62cf8526b02707b086705fa6c2b82f01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ac539dffdc1c4b2e47bc22cc9258c3233c7fccee21abfa5686547fbe00251c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39dd588a3c70e62960001ae5cefd3491675f165657dbd09d475f313c183d28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4c3e2d1da640361797b3a2b6f941e2f1930ea7c8bd48f87fee9a32f55e149b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08fb5af3657ec7e52703bb0bbaef3135219edf52ee1fdbaed18010055a8f36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694bea572fb0f6d86d937a5ba08bcafae28a5cd53fe070665df64180d9bccf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bd0e47ad43584eef61ca1b22bc9f93be8ede9e1dfeda3942301aa5594e4486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5c2c6ba21b548e8b4dd566f50ec6b9c5ea77d4cbb690f52de440aaea27248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6aec208da76de0ca787aab0136f544c4efbea5019d2d039c96142c561dd994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bf2f74ec9b2afd46a50f2c91e33f0c12fa1aadaa0a1b59dc1085132e04ca75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09d578870657e1dd9fed858e61cb7f24c26cffed4212c7865fdc6fcb0e6b76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08a2d638d61ef97e8c043289bcc29884bf2cdfd35af5dfb1ea2e6b6ac8f1fa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d8ddd85d3e46c5fcec65b0cabb0f4a97c7f06940b6ad9f9a1e7d939180917e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41d97599b6a554a804a32c01a168a71f21bfbab631d195389fcb3eee3463af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27ff615b55f056a6397ddcff98e06f79e4deca85cdd7b6c19ccce3763eb930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0c883368aa4f595749708720074f8094343c885e8fcbf4494587956f8b0d3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f3b93fc7470cc8c348d48ac271f3668c544bdb209a159174d576b56424eb8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58030cc3df3b8c8ef6e7a1d40b371e7c3114a59916c48305ad606ece03b43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d01205314e216bb00e5e2af923958f202e2c3d575bfaeae6cb2b790a57e1a3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e65bda8e1ebb63b681e67fb1a9a8f74cf4a9f324f173aa137684492059af2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203f159d4f0f198a05674e3103eb8fc4df829e9c7dda9b9fe66c4466f3aca5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f3b423598c4940813456db2750acbb2aef6afc44ec3d11a4112bbd9cf83123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dbeb02080cfd35dfada18dd90b32b039aefbcf9853d168ce497cb7207322d9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d7f9745186b14c225f5a75eda36adbd75a3d8a4782bdf0dbf5218e00e1af20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d1c69e5aacda7f776b0d819ac7c1946507dcb02d2c6550c62115ca6b3f757d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cdd779934d0f4b8ba06aec10f7cb1483c7f3c4461d0a23fc710ca582b92cc4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272a12154672fdbe9f31c9ea54d85e0ec0ce0ad73579090b699e421d9e83d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f577b3f30291be4b4a0f5d22cd4f60279fef095098db767fb0602d0001ab12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8343a1b49f61df3755ec0c986a5cc9145f5b8bbb0698ee94249b02a039c479b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3a27bea282fcad3b5d0bc2d4a964b1e8d03da72f54c35d0ee84a6d83a7b8ab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244699ecdb619e14e565c54fa88e2b6605119fa6b91e387ddd00662e4dd69a7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ddecb9be4b4cc9c4cab42ec7426ec9cccfa0462458f419cfe1bf6b9ab0718d6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c0d1e5f58c9dabbe6d61464f99f85fe13d85fa66f68cdb52a31d4f98ad7b26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39127e25ea12b70618f5152e4ea4916747afff746b7a9d35f08141eaeb41c5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3f22994046febf8d4c761cbb55a41e6670c95e3509d52e90d117f28e91d6a8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34d9303e6e33e63ce0b2875ae32bfa3cb2be11ba625c7123e5ad4035a60fc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4c90faef00e88c524577331d522ec1a0e116637a66eb990a0926c696b449071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c9dd4eeb52d7001b547b4be441acc98d64fa65e1366064f9af473972abc742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38d40722cf05adfb1be6c64d01dbe0550625039a5c12ee5cec9b7cac0631a4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a7c63c0f9d1bea3707ce34a0dfb990159df14972ef8b6a39a3cc1e730ae50c2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7190919551a85b009b988e7c93f4b43d65b40c5c556a5618263cd009b267be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4e3d44cf53ab3a0d28121c7402f2409119dc4d7249ac45cf7db501f0e8c8df3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e7608bf714602bcec77f077f1a3537e6a42ea169f75b8b219ff8eaacbeeaf0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3ed4c2ee95487ede248bfa44d710df11f6f103d2ae5ba94816322a6acf11df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8c79543aac1f92f48159b5d69adcc2ef811bb3683ea8d4f9fc96b4ac82891e0c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ac9d3876754b1d40346efdaaace964c07f1c11f7d4e03f415bf9297e556ab1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6075b3c47720e4d8ad13baaae4bed73154d66112da8bcdfc93a47a815b1d5e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7c498bde66ff888e79920d3d1ef4db34ae61950e7cef2357ecdd60e5448b5fb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6ad02d7fc4004a21c98a9a4b1cc28929899fc4c5d5733b135959fa6a439ca63f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4180ab3d721e7b8ce059c40af34fb97326a4bb52e2fcdbdd13151e6e63c940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4fd7a7fa4320e3ddfef732a540d63f80fb63d76820d87e672a966eed8d04b0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80dab1ad2faf3b1c39f1cb202a6c77913c22d73810f9d39db2cff5045abf729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2507e7d326921fa11c98446449da8ec7c656af23f0e101dadefa799113ae7e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40ec69ca41dc691a1d325ae539a1d5abaf82d954d399e4e783a898d56da1a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1eff08d97dae065aa670ff007fb60d62fbd1200d6e445d8b3c04edccdd31cbf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94d3188e1cf1f8ed329491b2b596d7014d0807f36df0e86b1a08f162fcba89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1046bb36226ea019b78e7953e09b2e6be3b0b1e8bf0a58e7638a18bc50389f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9ac63ec93769fa90b256907c511db86937fcd965fb8dfbdbea13aaea3c95e7a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69f27ccfff0ec28e1f624fa59d7df3c4733d6f2ada829b68d6180a046a959d6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bc06a68ba5d2a75f7b7066f3c2b8f1efcdd132dbca26c2feeeb3883b8e2b73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d6b6fffa899cb3d4b0eca82f22c360140da80ea2a2e5d0f544ed7620fc2487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b8b30fc34d7cad0be255e86ef1fad57d917fe6e218224f2d74898e13c3735f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b45b31bc63e493cf4c3ceefc9f53803b95c6f0e9580110278678c983baa4bad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595fab6578d2b571befcb49adf98c6e909aab385b2668a78f86a0c06520bacb4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046e2e200ee9edf410546bc2eba6422c63dda66a9be9177a2138c556f96faa6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e70cd6dc482e1c7e68a2a544e715760cfaf71b22dd8e09fbfb91e276ac3e2c95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24a1b0894e06ca89c2bef9c7d44f695a52fd84f31cbd9de9658633d51c42570e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3a9ffb4c294e9401a96ed8eb7dd17d8a7d56e48f4fd275fac267d08bb40b4f62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9a8e5a50ebef94d51cdf51915a313c71901bbac95c3746967a47e150968aef28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fbf1da3bd0cb7ba866afb8c7ee2f48aed299d7e1f4625e593575d778771e6c11.mp4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0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